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3" r:id="rId7"/>
    <p:sldId id="256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24377650" cy="13716000"/>
  <p:notesSz cx="6858000" cy="9144000"/>
  <p:defaultTextStyle>
    <a:defPPr>
      <a:defRPr lang="fr-FR"/>
    </a:defPPr>
    <a:lvl1pPr marL="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8987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797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5696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75947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9493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313920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32906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51893" algn="l" defTabSz="121898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>
          <p15:clr>
            <a:srgbClr val="A4A3A4"/>
          </p15:clr>
        </p15:guide>
        <p15:guide id="2" pos="76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5"/>
  </p:normalViewPr>
  <p:slideViewPr>
    <p:cSldViewPr snapToGrid="0" snapToObjects="1" showGuides="1">
      <p:cViewPr>
        <p:scale>
          <a:sx n="54" d="100"/>
          <a:sy n="54" d="100"/>
        </p:scale>
        <p:origin x="2240" y="2400"/>
      </p:cViewPr>
      <p:guideLst>
        <p:guide orient="horz" pos="1416"/>
        <p:guide pos="76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87C2E-A181-364D-9B44-8A57E8AF6591}" type="datetimeFigureOut">
              <a:rPr lang="fr-CA" smtClean="0"/>
              <a:t>19-03-05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Cliquez pour modifier les styles du texte du masque
Deuxième niveau
Troisième niveau
Quatrième niveau
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487A3-ED03-9140-83D9-0638F4BF711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0182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 0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6325" y="1168402"/>
            <a:ext cx="13533120" cy="5299839"/>
          </a:xfrm>
        </p:spPr>
        <p:txBody>
          <a:bodyPr anchor="b"/>
          <a:lstStyle>
            <a:lvl1pPr>
              <a:lnSpc>
                <a:spcPct val="70000"/>
              </a:lnSpc>
              <a:defRPr sz="115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76325" y="6807200"/>
            <a:ext cx="13533120" cy="28448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2"/>
                </a:solidFill>
              </a:defRPr>
            </a:lvl1pPr>
            <a:lvl2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2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1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30368" y="10411175"/>
            <a:ext cx="4023360" cy="1323625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fld id="{E1ED14FE-A0DA-584B-A838-07713219012E}" type="datetime4">
              <a:rPr lang="fr-CA" smtClean="0"/>
              <a:t>5 mars 2019</a:t>
            </a:fld>
            <a:endParaRPr lang="fr-CA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076326" y="10425112"/>
            <a:ext cx="4016755" cy="1279525"/>
          </a:xfrm>
        </p:spPr>
        <p:txBody>
          <a:bodyPr anchor="t"/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1218987" indent="0">
              <a:buNone/>
              <a:defRPr sz="5300" b="1"/>
            </a:lvl2pPr>
            <a:lvl3pPr marL="2437973" indent="0">
              <a:buNone/>
              <a:defRPr sz="4800" b="1"/>
            </a:lvl3pPr>
            <a:lvl4pPr marL="3656960" indent="0">
              <a:buNone/>
              <a:defRPr sz="4300" b="1"/>
            </a:lvl4pPr>
            <a:lvl5pPr marL="4875947" indent="0">
              <a:buNone/>
              <a:defRPr sz="4300" b="1"/>
            </a:lvl5pPr>
            <a:lvl6pPr marL="6094933" indent="0">
              <a:buNone/>
              <a:defRPr sz="4300" b="1"/>
            </a:lvl6pPr>
            <a:lvl7pPr marL="7313920" indent="0">
              <a:buNone/>
              <a:defRPr sz="4300" b="1"/>
            </a:lvl7pPr>
            <a:lvl8pPr marL="8532906" indent="0">
              <a:buNone/>
              <a:defRPr sz="4300" b="1"/>
            </a:lvl8pPr>
            <a:lvl9pPr marL="9751893" indent="0">
              <a:buNone/>
              <a:defRPr sz="4300" b="1"/>
            </a:lvl9pPr>
          </a:lstStyle>
          <a:p>
            <a:pPr lvl="0"/>
            <a:r>
              <a:rPr lang="fr-FR" dirty="0"/>
              <a:t>Nom présentateur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1104618" y="12852399"/>
            <a:ext cx="22168414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1104618" y="731161"/>
            <a:ext cx="22168414" cy="0"/>
          </a:xfrm>
          <a:prstGeom prst="line">
            <a:avLst/>
          </a:prstGeom>
          <a:ln w="920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19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hase jau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6" y="1463040"/>
            <a:ext cx="22174199" cy="10789920"/>
          </a:xfrm>
        </p:spPr>
        <p:txBody>
          <a:bodyPr anchor="ctr"/>
          <a:lstStyle>
            <a:lvl1pPr algn="ctr">
              <a:lnSpc>
                <a:spcPct val="100000"/>
              </a:lnSpc>
              <a:defRPr sz="110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138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hase 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6" y="1463040"/>
            <a:ext cx="22174199" cy="10789920"/>
          </a:xfrm>
        </p:spPr>
        <p:txBody>
          <a:bodyPr anchor="ctr"/>
          <a:lstStyle>
            <a:lvl1pPr algn="ctr">
              <a:lnSpc>
                <a:spcPct val="100000"/>
              </a:lnSpc>
              <a:defRPr sz="110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6136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hase noi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6" y="1463040"/>
            <a:ext cx="22174199" cy="10789920"/>
          </a:xfrm>
        </p:spPr>
        <p:txBody>
          <a:bodyPr anchor="ctr"/>
          <a:lstStyle>
            <a:lvl1pPr algn="ctr">
              <a:lnSpc>
                <a:spcPct val="100000"/>
              </a:lnSpc>
              <a:defRPr sz="110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0512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8883" y="3200403"/>
            <a:ext cx="10766795" cy="9051925"/>
          </a:xfrm>
        </p:spPr>
        <p:txBody>
          <a:bodyPr/>
          <a:lstStyle>
            <a:lvl1pPr marL="914400" indent="-914400">
              <a:spcBef>
                <a:spcPts val="300"/>
              </a:spcBef>
              <a:buFont typeface="+mj-lt"/>
              <a:buAutoNum type="arabicPeriod"/>
              <a:defRPr sz="5400" b="1"/>
            </a:lvl1pPr>
            <a:lvl2pPr marL="914400" indent="-914400">
              <a:spcBef>
                <a:spcPts val="300"/>
              </a:spcBef>
              <a:buFont typeface="+mj-lt"/>
              <a:buAutoNum type="arabicPeriod"/>
              <a:defRPr sz="5400" b="1"/>
            </a:lvl2pPr>
            <a:lvl3pPr marL="914400" indent="-914400">
              <a:spcBef>
                <a:spcPts val="300"/>
              </a:spcBef>
              <a:buFont typeface="+mj-lt"/>
              <a:buAutoNum type="arabicPeriod"/>
              <a:defRPr sz="5400" b="1"/>
            </a:lvl3pPr>
            <a:lvl4pPr marL="914400" indent="-914400">
              <a:spcBef>
                <a:spcPts val="300"/>
              </a:spcBef>
              <a:buFont typeface="+mj-lt"/>
              <a:buAutoNum type="arabicPeriod"/>
              <a:defRPr sz="5400" b="1"/>
            </a:lvl4pPr>
            <a:lvl5pPr marL="914400" indent="-914400">
              <a:spcBef>
                <a:spcPts val="300"/>
              </a:spcBef>
              <a:buFont typeface="+mj-lt"/>
              <a:buAutoNum type="arabicPeriod"/>
              <a:defRPr sz="5400" b="1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418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3691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76325" y="4208081"/>
            <a:ext cx="13533120" cy="5299839"/>
          </a:xfrm>
        </p:spPr>
        <p:txBody>
          <a:bodyPr anchor="ctr"/>
          <a:lstStyle>
            <a:lvl1pPr>
              <a:lnSpc>
                <a:spcPct val="70000"/>
              </a:lnSpc>
              <a:defRPr sz="166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1104618" y="12852399"/>
            <a:ext cx="22168414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1104618" y="731161"/>
            <a:ext cx="22168414" cy="0"/>
          </a:xfrm>
          <a:prstGeom prst="line">
            <a:avLst/>
          </a:prstGeom>
          <a:ln w="920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8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 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6325" y="1168402"/>
            <a:ext cx="13533120" cy="5299839"/>
          </a:xfrm>
        </p:spPr>
        <p:txBody>
          <a:bodyPr anchor="b"/>
          <a:lstStyle>
            <a:lvl1pPr>
              <a:lnSpc>
                <a:spcPct val="70000"/>
              </a:lnSpc>
              <a:defRPr sz="115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76325" y="6807200"/>
            <a:ext cx="13533120" cy="28448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2"/>
                </a:solidFill>
              </a:defRPr>
            </a:lvl1pPr>
            <a:lvl2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4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2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1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30368" y="10411175"/>
            <a:ext cx="4023360" cy="1323625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fld id="{ED31215E-ADD6-CE45-A3D5-B097E3845C11}" type="datetime4">
              <a:rPr lang="fr-CA" smtClean="0"/>
              <a:t>5 mars 2019</a:t>
            </a:fld>
            <a:endParaRPr lang="fr-CA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076326" y="10425112"/>
            <a:ext cx="4016755" cy="1279525"/>
          </a:xfrm>
        </p:spPr>
        <p:txBody>
          <a:bodyPr anchor="t"/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1218987" indent="0">
              <a:buNone/>
              <a:defRPr sz="5300" b="1"/>
            </a:lvl2pPr>
            <a:lvl3pPr marL="2437973" indent="0">
              <a:buNone/>
              <a:defRPr sz="4800" b="1"/>
            </a:lvl3pPr>
            <a:lvl4pPr marL="3656960" indent="0">
              <a:buNone/>
              <a:defRPr sz="4300" b="1"/>
            </a:lvl4pPr>
            <a:lvl5pPr marL="4875947" indent="0">
              <a:buNone/>
              <a:defRPr sz="4300" b="1"/>
            </a:lvl5pPr>
            <a:lvl6pPr marL="6094933" indent="0">
              <a:buNone/>
              <a:defRPr sz="4300" b="1"/>
            </a:lvl6pPr>
            <a:lvl7pPr marL="7313920" indent="0">
              <a:buNone/>
              <a:defRPr sz="4300" b="1"/>
            </a:lvl7pPr>
            <a:lvl8pPr marL="8532906" indent="0">
              <a:buNone/>
              <a:defRPr sz="4300" b="1"/>
            </a:lvl8pPr>
            <a:lvl9pPr marL="9751893" indent="0">
              <a:buNone/>
              <a:defRPr sz="4300" b="1"/>
            </a:lvl9pPr>
          </a:lstStyle>
          <a:p>
            <a:pPr lvl="0"/>
            <a:r>
              <a:rPr lang="fr-FR" dirty="0"/>
              <a:t>Nom présentateur</a:t>
            </a:r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1104618" y="12852399"/>
            <a:ext cx="22168414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1104618" y="731161"/>
            <a:ext cx="22168414" cy="0"/>
          </a:xfrm>
          <a:prstGeom prst="line">
            <a:avLst/>
          </a:prstGeom>
          <a:ln w="920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5805" y="8697058"/>
            <a:ext cx="3578746" cy="249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19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101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01725" y="3059293"/>
            <a:ext cx="10728432" cy="9051925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  <p:sp>
        <p:nvSpPr>
          <p:cNvPr id="7" name="Espace réservé du contenu 2"/>
          <p:cNvSpPr>
            <a:spLocks noGrp="1"/>
          </p:cNvSpPr>
          <p:nvPr>
            <p:ph idx="13"/>
          </p:nvPr>
        </p:nvSpPr>
        <p:spPr>
          <a:xfrm>
            <a:off x="12547493" y="3059293"/>
            <a:ext cx="10728432" cy="9051925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360403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eur jau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5" y="1529082"/>
            <a:ext cx="14859000" cy="10789920"/>
          </a:xfrm>
        </p:spPr>
        <p:txBody>
          <a:bodyPr anchor="t"/>
          <a:lstStyle>
            <a:lvl1pPr algn="l">
              <a:lnSpc>
                <a:spcPct val="80000"/>
              </a:lnSpc>
              <a:defRPr sz="160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4117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eur 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5" y="1529082"/>
            <a:ext cx="14859000" cy="10789920"/>
          </a:xfrm>
        </p:spPr>
        <p:txBody>
          <a:bodyPr anchor="t"/>
          <a:lstStyle>
            <a:lvl1pPr algn="l">
              <a:lnSpc>
                <a:spcPct val="80000"/>
              </a:lnSpc>
              <a:defRPr sz="16000" b="1" cap="none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08221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eur noi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1725" y="1529082"/>
            <a:ext cx="14859000" cy="10789920"/>
          </a:xfrm>
        </p:spPr>
        <p:txBody>
          <a:bodyPr anchor="t"/>
          <a:lstStyle>
            <a:lvl1pPr algn="l">
              <a:lnSpc>
                <a:spcPct val="80000"/>
              </a:lnSpc>
              <a:defRPr sz="16000" b="1" cap="none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Cliquez et modifiez le titre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2152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01725" y="3059293"/>
            <a:ext cx="10728432" cy="9051925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1725" y="1232365"/>
            <a:ext cx="10728432" cy="1438278"/>
          </a:xfrm>
        </p:spPr>
        <p:txBody>
          <a:bodyPr/>
          <a:lstStyle/>
          <a:p>
            <a:r>
              <a:rPr lang="fr-CA"/>
              <a:t>Cliquez et modifiez le titre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12547493" y="1229858"/>
            <a:ext cx="10735056" cy="10881360"/>
          </a:xfrm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894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923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1725" y="1232365"/>
            <a:ext cx="22174200" cy="143827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CA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1725" y="3059293"/>
            <a:ext cx="15727680" cy="90519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101724" y="13095111"/>
            <a:ext cx="13716000" cy="30550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spcBef>
                <a:spcPts val="0"/>
              </a:spcBef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fr-CA"/>
              <a:t>Titre de présentation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2663099" y="13095111"/>
            <a:ext cx="612825" cy="30550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spcBef>
                <a:spcPts val="0"/>
              </a:spcBef>
              <a:defRPr sz="1800" b="1">
                <a:solidFill>
                  <a:schemeClr val="tx2"/>
                </a:solidFill>
              </a:defRPr>
            </a:lvl1pPr>
          </a:lstStyle>
          <a:p>
            <a:fld id="{7088BEF1-D3AD-E34F-A3B9-A73E884A7AB2}" type="slidenum">
              <a:rPr lang="fr-CA" smtClean="0"/>
              <a:pPr/>
              <a:t>‹N°›</a:t>
            </a:fld>
            <a:endParaRPr lang="fr-CA" dirty="0"/>
          </a:p>
        </p:txBody>
      </p:sp>
      <p:cxnSp>
        <p:nvCxnSpPr>
          <p:cNvPr id="13" name="Connecteur droit 12"/>
          <p:cNvCxnSpPr/>
          <p:nvPr userDrawn="1"/>
        </p:nvCxnSpPr>
        <p:spPr>
          <a:xfrm>
            <a:off x="1104618" y="12852399"/>
            <a:ext cx="22168414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 userDrawn="1"/>
        </p:nvSpPr>
        <p:spPr>
          <a:xfrm>
            <a:off x="15974242" y="13095111"/>
            <a:ext cx="20135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A" sz="1800" b="1" dirty="0">
                <a:solidFill>
                  <a:schemeClr val="tx2"/>
                </a:solidFill>
              </a:rPr>
              <a:t>Centre-du-Québec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1104618" y="731161"/>
            <a:ext cx="22168414" cy="0"/>
          </a:xfrm>
          <a:prstGeom prst="line">
            <a:avLst/>
          </a:prstGeom>
          <a:ln w="920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19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3" r:id="rId4"/>
    <p:sldLayoutId id="2147483651" r:id="rId5"/>
    <p:sldLayoutId id="2147483661" r:id="rId6"/>
    <p:sldLayoutId id="2147483662" r:id="rId7"/>
    <p:sldLayoutId id="2147483664" r:id="rId8"/>
    <p:sldLayoutId id="2147483654" r:id="rId9"/>
    <p:sldLayoutId id="2147483665" r:id="rId10"/>
    <p:sldLayoutId id="2147483666" r:id="rId11"/>
    <p:sldLayoutId id="2147483667" r:id="rId12"/>
    <p:sldLayoutId id="2147483652" r:id="rId13"/>
    <p:sldLayoutId id="2147483655" r:id="rId14"/>
    <p:sldLayoutId id="2147483668" r:id="rId15"/>
  </p:sldLayoutIdLst>
  <p:hf hdr="0"/>
  <p:txStyles>
    <p:titleStyle>
      <a:lvl1pPr algn="l" defTabSz="1218987" rtl="0" eaLnBrk="1" latinLnBrk="0" hangingPunct="1">
        <a:spcBef>
          <a:spcPts val="0"/>
        </a:spcBef>
        <a:buNone/>
        <a:defRPr sz="8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218987" rtl="0" eaLnBrk="1" latinLnBrk="0" hangingPunct="1">
        <a:spcBef>
          <a:spcPts val="600"/>
        </a:spcBef>
        <a:buFont typeface="Arial"/>
        <a:buNone/>
        <a:defRPr sz="4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338138" algn="l" defTabSz="1218987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1218987" rtl="0" eaLnBrk="1" latinLnBrk="0" hangingPunct="1">
        <a:spcBef>
          <a:spcPts val="300"/>
        </a:spcBef>
        <a:buFont typeface="Arial"/>
        <a:buNone/>
        <a:defRPr sz="3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282575" algn="l" defTabSz="1218987" rtl="0" eaLnBrk="1" latinLnBrk="0" hangingPunct="1">
        <a:spcBef>
          <a:spcPts val="300"/>
        </a:spcBef>
        <a:buFont typeface="Arial"/>
        <a:buChar char="•"/>
        <a:defRPr sz="3600" b="1" kern="120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1218987" rtl="0" eaLnBrk="1" latinLnBrk="0" hangingPunct="1">
        <a:spcBef>
          <a:spcPts val="0"/>
        </a:spcBef>
        <a:buFont typeface="Arial"/>
        <a:buNone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6704427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6pPr>
      <a:lvl7pPr marL="7923413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7pPr>
      <a:lvl8pPr marL="9142400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1386" indent="-609493" algn="l" defTabSz="1218987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8987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797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696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5947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493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3920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2906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1893" algn="l" defTabSz="1218987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2">
          <p15:clr>
            <a:srgbClr val="F26B43"/>
          </p15:clr>
        </p15:guide>
        <p15:guide id="2" pos="694">
          <p15:clr>
            <a:srgbClr val="F26B43"/>
          </p15:clr>
        </p15:guide>
        <p15:guide id="3" pos="14662">
          <p15:clr>
            <a:srgbClr val="F26B43"/>
          </p15:clr>
        </p15:guide>
        <p15:guide id="4" orient="horz" pos="76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4E6CBD-F603-C342-9B20-F18C05FFC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Diapositive de titre 01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2DFD0E9-8EF5-DF41-9701-583891EDCD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2A8545-39D5-D740-9076-AE59E1A42AB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CA" dirty="0"/>
              <a:t>Nom présentateur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A0097E-7066-034C-A82A-443A7850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062B5-F482-9C43-BCC8-3F78DD9B4AB0}" type="datetime4">
              <a:rPr lang="fr-CA" smtClean="0"/>
              <a:t>5 mars 2019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15058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suspendisse </a:t>
            </a:r>
            <a:r>
              <a:rPr lang="fr-FR" dirty="0" err="1"/>
              <a:t>nulla</a:t>
            </a:r>
            <a:r>
              <a:rPr lang="fr-FR" dirty="0"/>
              <a:t> pretium,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placerat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 ad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. </a:t>
            </a:r>
            <a:br>
              <a:rPr lang="fr-FR" dirty="0"/>
            </a:br>
            <a:r>
              <a:rPr lang="fr-FR" dirty="0" err="1"/>
              <a:t>Nisl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 est,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congue</a:t>
            </a:r>
            <a:r>
              <a:rPr lang="fr-FR" dirty="0"/>
              <a:t>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nunc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, magna </a:t>
            </a:r>
            <a:r>
              <a:rPr lang="fr-FR" dirty="0" err="1"/>
              <a:t>tincidunt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nostra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taciti</a:t>
            </a:r>
            <a:r>
              <a:rPr lang="fr-FR" dirty="0"/>
              <a:t>. </a:t>
            </a:r>
            <a:r>
              <a:rPr lang="fr-FR" dirty="0" err="1"/>
              <a:t>Sociis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in </a:t>
            </a:r>
            <a:r>
              <a:rPr lang="fr-FR" dirty="0" err="1"/>
              <a:t>integer</a:t>
            </a:r>
            <a:r>
              <a:rPr lang="fr-FR" dirty="0"/>
              <a:t>, </a:t>
            </a:r>
          </a:p>
          <a:p>
            <a:r>
              <a:rPr lang="fr-FR" dirty="0"/>
              <a:t>a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netus</a:t>
            </a:r>
            <a:r>
              <a:rPr lang="fr-FR" dirty="0"/>
              <a:t> non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aliquet</a:t>
            </a:r>
            <a:r>
              <a:rPr lang="fr-FR" dirty="0"/>
              <a:t>,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</a:t>
            </a:r>
            <a:r>
              <a:rPr lang="fr-FR" dirty="0" err="1"/>
              <a:t>sodales</a:t>
            </a:r>
            <a:r>
              <a:rPr lang="fr-FR" dirty="0"/>
              <a:t>. </a:t>
            </a:r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C6D44-25FF-8948-8359-1F6CCD9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4357C-C3F5-454C-8284-EAE014A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10</a:t>
            </a:fld>
            <a:endParaRPr lang="fr-CA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C0A2EDE-B722-C840-A6E7-2BA0151D17F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lvl="3"/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suspendisse </a:t>
            </a:r>
            <a:r>
              <a:rPr lang="fr-FR" dirty="0" err="1"/>
              <a:t>nulla</a:t>
            </a:r>
            <a:r>
              <a:rPr lang="fr-FR" dirty="0"/>
              <a:t> pretium,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placerat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 ad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.</a:t>
            </a:r>
          </a:p>
          <a:p>
            <a:pPr lvl="3"/>
            <a:endParaRPr lang="fr-FR" dirty="0"/>
          </a:p>
          <a:p>
            <a:pPr lvl="3"/>
            <a:r>
              <a:rPr lang="fr-FR" dirty="0" err="1"/>
              <a:t>Nisl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 est,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congue</a:t>
            </a:r>
            <a:r>
              <a:rPr lang="fr-FR" dirty="0"/>
              <a:t>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nunc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, magna </a:t>
            </a:r>
            <a:r>
              <a:rPr lang="fr-FR" dirty="0" err="1"/>
              <a:t>tincidunt</a:t>
            </a:r>
            <a:r>
              <a:rPr lang="fr-FR" dirty="0"/>
              <a:t>.</a:t>
            </a:r>
          </a:p>
          <a:p>
            <a:pPr lvl="3"/>
            <a:endParaRPr lang="fr-FR" dirty="0"/>
          </a:p>
          <a:p>
            <a:pPr lvl="3"/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nostra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taciti</a:t>
            </a:r>
            <a:r>
              <a:rPr lang="fr-FR" dirty="0"/>
              <a:t>. </a:t>
            </a:r>
            <a:r>
              <a:rPr lang="fr-FR" dirty="0" err="1"/>
              <a:t>Sociis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in </a:t>
            </a:r>
            <a:r>
              <a:rPr lang="fr-FR" dirty="0" err="1"/>
              <a:t>integer</a:t>
            </a:r>
            <a:r>
              <a:rPr lang="fr-FR" dirty="0"/>
              <a:t>, a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netus</a:t>
            </a:r>
            <a:r>
              <a:rPr lang="fr-FR" dirty="0"/>
              <a:t> non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aliquet</a:t>
            </a:r>
            <a:r>
              <a:rPr lang="fr-FR" dirty="0"/>
              <a:t>,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</a:t>
            </a:r>
            <a:r>
              <a:rPr lang="fr-FR" dirty="0" err="1"/>
              <a:t>sodales</a:t>
            </a:r>
            <a:r>
              <a:rPr lang="fr-FR" dirty="0"/>
              <a:t>.</a:t>
            </a:r>
            <a:endParaRPr lang="fr-CA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 et 2 contenus – exemple</a:t>
            </a:r>
          </a:p>
        </p:txBody>
      </p:sp>
    </p:spTree>
    <p:extLst>
      <p:ext uri="{BB962C8B-B14F-4D97-AF65-F5344CB8AC3E}">
        <p14:creationId xmlns:p14="http://schemas.microsoft.com/office/powerpoint/2010/main" val="1602825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suspendisse </a:t>
            </a:r>
            <a:r>
              <a:rPr lang="fr-FR" dirty="0" err="1"/>
              <a:t>nulla</a:t>
            </a:r>
            <a:r>
              <a:rPr lang="fr-FR" dirty="0"/>
              <a:t> pretium,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placerat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 ad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. </a:t>
            </a:r>
            <a:br>
              <a:rPr lang="fr-FR" dirty="0"/>
            </a:br>
            <a:r>
              <a:rPr lang="fr-FR" dirty="0" err="1"/>
              <a:t>Nisl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 est,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congue</a:t>
            </a:r>
            <a:r>
              <a:rPr lang="fr-FR" dirty="0"/>
              <a:t>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nunc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, magna </a:t>
            </a:r>
            <a:r>
              <a:rPr lang="fr-FR" dirty="0" err="1"/>
              <a:t>tincidunt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nostra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. </a:t>
            </a:r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C6D44-25FF-8948-8359-1F6CCD9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4357C-C3F5-454C-8284-EAE014A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11</a:t>
            </a:fld>
            <a:endParaRPr lang="fr-CA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Titre, contenu + image – exemple</a:t>
            </a:r>
          </a:p>
        </p:txBody>
      </p:sp>
      <p:pic>
        <p:nvPicPr>
          <p:cNvPr id="11" name="Espace réservé pour une image  10">
            <a:extLst>
              <a:ext uri="{FF2B5EF4-FFF2-40B4-BE49-F238E27FC236}">
                <a16:creationId xmlns:a16="http://schemas.microsoft.com/office/drawing/2014/main" id="{6AC1FE9E-D3C6-224E-9A92-26CF3228E79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247" b="3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9944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734887F-CFA2-0E4F-BCC7-CC93C068C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 seul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BF247D-52E5-634F-89A4-4C48DAA4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F9E15A-187F-324B-B448-BFF66C46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4527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0875984-C5D6-984E-AE76-3781F259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Emphase jaune </a:t>
            </a:r>
            <a:br>
              <a:rPr lang="fr-CA" dirty="0"/>
            </a:b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r>
              <a:rPr lang="fr-CA" dirty="0"/>
              <a:t>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514E8D1-6CA2-B04F-A851-F7428521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FB729D-E95E-5249-BE06-B0A5BFC94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1012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0875984-C5D6-984E-AE76-3781F259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Emphase blanc </a:t>
            </a:r>
            <a:br>
              <a:rPr lang="fr-CA" dirty="0"/>
            </a:b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r>
              <a:rPr lang="fr-CA" dirty="0"/>
              <a:t>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514E8D1-6CA2-B04F-A851-F7428521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FB729D-E95E-5249-BE06-B0A5BFC94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4533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0875984-C5D6-984E-AE76-3781F259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Emphase noir </a:t>
            </a:r>
            <a:br>
              <a:rPr lang="fr-CA" dirty="0"/>
            </a:b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r>
              <a:rPr lang="fr-CA" dirty="0"/>
              <a:t>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514E8D1-6CA2-B04F-A851-F7428521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FB729D-E95E-5249-BE06-B0A5BFC94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2533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D5BBE74-B099-EF4F-A9B7-7D9632D07F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Finale</a:t>
            </a:r>
            <a:br>
              <a:rPr lang="fr-CA" dirty="0"/>
            </a:br>
            <a:r>
              <a:rPr lang="fr-CA" dirty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36650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4E6CBD-F603-C342-9B20-F18C05FFC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Diapositive de titre 02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2DFD0E9-8EF5-DF41-9701-583891EDCD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Sous-titre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A0097E-7066-034C-A82A-443A7850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062B5-F482-9C43-BCC8-3F78DD9B4AB0}" type="datetime4">
              <a:rPr lang="fr-CA" smtClean="0"/>
              <a:t>5 mars 2019</a:t>
            </a:fld>
            <a:endParaRPr lang="fr-CA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2A8545-39D5-D740-9076-AE59E1A42AB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CA" dirty="0"/>
              <a:t>Nom présentateur</a:t>
            </a:r>
          </a:p>
        </p:txBody>
      </p:sp>
    </p:spTree>
    <p:extLst>
      <p:ext uri="{BB962C8B-B14F-4D97-AF65-F5344CB8AC3E}">
        <p14:creationId xmlns:p14="http://schemas.microsoft.com/office/powerpoint/2010/main" val="227345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83ABD8C-29DC-2C41-8873-49ACF9602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Ordre du jour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B15DA34-F2F7-794A-B436-4BDD1FACB5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endParaRPr lang="fr-CA" dirty="0"/>
          </a:p>
          <a:p>
            <a:pPr lvl="1"/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endParaRPr lang="fr-CA" dirty="0"/>
          </a:p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endParaRPr lang="fr-CA" dirty="0"/>
          </a:p>
          <a:p>
            <a:pPr lvl="1"/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endParaRPr lang="fr-CA" dirty="0"/>
          </a:p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endParaRPr lang="fr-CA" dirty="0"/>
          </a:p>
          <a:p>
            <a:pPr lvl="1"/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4565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8956546-3463-884D-A411-95A83239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1.</a:t>
            </a:r>
            <a:br>
              <a:rPr lang="fr-CA" dirty="0"/>
            </a:br>
            <a:r>
              <a:rPr lang="fr-CA" dirty="0"/>
              <a:t>Séparateur jaune </a:t>
            </a: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6F369B-4DE2-9644-9183-47EFCAED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65441F-1E07-504E-98F7-5619FF7FD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9822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8956546-3463-884D-A411-95A83239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1.</a:t>
            </a:r>
            <a:br>
              <a:rPr lang="fr-CA" dirty="0"/>
            </a:br>
            <a:r>
              <a:rPr lang="fr-CA" dirty="0"/>
              <a:t>Séparateur blanc </a:t>
            </a: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6F369B-4DE2-9644-9183-47EFCAED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65441F-1E07-504E-98F7-5619FF7FD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9418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8956546-3463-884D-A411-95A83239C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1.</a:t>
            </a:r>
            <a:br>
              <a:rPr lang="fr-CA" dirty="0"/>
            </a:br>
            <a:r>
              <a:rPr lang="fr-CA" dirty="0"/>
              <a:t>Séparateur noir </a:t>
            </a:r>
            <a:r>
              <a:rPr lang="fr-CA" dirty="0" err="1"/>
              <a:t>lorem</a:t>
            </a:r>
            <a:r>
              <a:rPr lang="fr-CA" dirty="0"/>
              <a:t> </a:t>
            </a:r>
            <a:r>
              <a:rPr lang="fr-CA" dirty="0" err="1"/>
              <a:t>ipsum</a:t>
            </a:r>
            <a:r>
              <a:rPr lang="fr-CA" dirty="0"/>
              <a:t> </a:t>
            </a:r>
            <a:r>
              <a:rPr lang="fr-CA" dirty="0" err="1"/>
              <a:t>dolor</a:t>
            </a:r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6F369B-4DE2-9644-9183-47EFCAED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65441F-1E07-504E-98F7-5619FF7FD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42205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 et contenu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Niveau de texte 1</a:t>
            </a:r>
          </a:p>
          <a:p>
            <a:pPr lvl="1"/>
            <a:r>
              <a:rPr lang="fr-CA" dirty="0"/>
              <a:t>Niveau de texte 2</a:t>
            </a:r>
          </a:p>
          <a:p>
            <a:pPr lvl="2"/>
            <a:r>
              <a:rPr lang="fr-CA" dirty="0"/>
              <a:t>Niveau de texte 3</a:t>
            </a:r>
          </a:p>
          <a:p>
            <a:pPr lvl="3"/>
            <a:r>
              <a:rPr lang="fr-CA" dirty="0"/>
              <a:t>Niveau de texte 4</a:t>
            </a:r>
          </a:p>
          <a:p>
            <a:pPr lvl="4"/>
            <a:r>
              <a:rPr lang="fr-CA" dirty="0"/>
              <a:t>Niveau de texte 5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C6D44-25FF-8948-8359-1F6CCD9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4357C-C3F5-454C-8284-EAE014A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326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 et contenu – exemple de mise en page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r>
              <a:rPr lang="fr-CA" dirty="0"/>
              <a:t> </a:t>
            </a:r>
            <a:r>
              <a:rPr lang="fr-CA" dirty="0" err="1"/>
              <a:t>metus</a:t>
            </a:r>
            <a:r>
              <a:rPr lang="fr-CA" dirty="0"/>
              <a:t> </a:t>
            </a:r>
            <a:r>
              <a:rPr lang="fr-CA" dirty="0" err="1"/>
              <a:t>auctor</a:t>
            </a:r>
            <a:br>
              <a:rPr lang="fr-CA" dirty="0"/>
            </a:br>
            <a:r>
              <a:rPr lang="fr-CA" dirty="0" err="1"/>
              <a:t>fringilla</a:t>
            </a:r>
            <a:r>
              <a:rPr lang="fr-CA" dirty="0"/>
              <a:t>. </a:t>
            </a:r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r>
              <a:rPr lang="fr-CA" dirty="0"/>
              <a:t> magna</a:t>
            </a:r>
            <a:br>
              <a:rPr lang="fr-CA" dirty="0"/>
            </a:br>
            <a:r>
              <a:rPr lang="fr-CA" dirty="0"/>
              <a:t>mollis </a:t>
            </a:r>
            <a:r>
              <a:rPr lang="fr-CA" dirty="0" err="1"/>
              <a:t>euismod</a:t>
            </a:r>
            <a:r>
              <a:rPr lang="fr-CA" dirty="0"/>
              <a:t>. </a:t>
            </a:r>
          </a:p>
          <a:p>
            <a:pPr lvl="1"/>
            <a:endParaRPr lang="fr-CA" dirty="0"/>
          </a:p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r>
              <a:rPr lang="fr-CA" dirty="0"/>
              <a:t> </a:t>
            </a:r>
            <a:r>
              <a:rPr lang="fr-CA" dirty="0" err="1"/>
              <a:t>metus</a:t>
            </a:r>
            <a:r>
              <a:rPr lang="fr-CA" dirty="0"/>
              <a:t> </a:t>
            </a:r>
            <a:r>
              <a:rPr lang="fr-CA" dirty="0" err="1"/>
              <a:t>auctor</a:t>
            </a:r>
            <a:br>
              <a:rPr lang="fr-CA" dirty="0"/>
            </a:br>
            <a:r>
              <a:rPr lang="fr-CA" dirty="0" err="1"/>
              <a:t>fringilla</a:t>
            </a:r>
            <a:r>
              <a:rPr lang="fr-CA" dirty="0"/>
              <a:t>. </a:t>
            </a:r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r>
              <a:rPr lang="fr-CA" dirty="0"/>
              <a:t> magna</a:t>
            </a:r>
            <a:br>
              <a:rPr lang="fr-CA" dirty="0"/>
            </a:br>
            <a:r>
              <a:rPr lang="fr-CA" dirty="0"/>
              <a:t>mollis </a:t>
            </a:r>
            <a:r>
              <a:rPr lang="fr-CA" dirty="0" err="1"/>
              <a:t>euismod</a:t>
            </a:r>
            <a:r>
              <a:rPr lang="fr-CA" dirty="0"/>
              <a:t>. </a:t>
            </a:r>
          </a:p>
          <a:p>
            <a:pPr lvl="1"/>
            <a:endParaRPr lang="fr-CA" dirty="0"/>
          </a:p>
          <a:p>
            <a:pPr lvl="1"/>
            <a:r>
              <a:rPr lang="fr-CA" dirty="0" err="1"/>
              <a:t>Donec</a:t>
            </a:r>
            <a:r>
              <a:rPr lang="fr-CA" dirty="0"/>
              <a:t> </a:t>
            </a:r>
            <a:r>
              <a:rPr lang="fr-CA" dirty="0" err="1"/>
              <a:t>ullamcorper</a:t>
            </a:r>
            <a:r>
              <a:rPr lang="fr-CA" dirty="0"/>
              <a:t> </a:t>
            </a:r>
            <a:r>
              <a:rPr lang="fr-CA" dirty="0" err="1"/>
              <a:t>nulla</a:t>
            </a:r>
            <a:r>
              <a:rPr lang="fr-CA" dirty="0"/>
              <a:t> </a:t>
            </a:r>
            <a:r>
              <a:rPr lang="fr-CA" dirty="0" err="1"/>
              <a:t>nin</a:t>
            </a:r>
            <a:r>
              <a:rPr lang="fr-CA" dirty="0"/>
              <a:t> </a:t>
            </a:r>
            <a:r>
              <a:rPr lang="fr-CA" dirty="0" err="1"/>
              <a:t>metus</a:t>
            </a:r>
            <a:r>
              <a:rPr lang="fr-CA" dirty="0"/>
              <a:t> </a:t>
            </a:r>
            <a:r>
              <a:rPr lang="fr-CA" dirty="0" err="1"/>
              <a:t>auctor</a:t>
            </a:r>
            <a:br>
              <a:rPr lang="fr-CA" dirty="0"/>
            </a:br>
            <a:r>
              <a:rPr lang="fr-CA" dirty="0" err="1"/>
              <a:t>fringilla</a:t>
            </a:r>
            <a:r>
              <a:rPr lang="fr-CA" dirty="0"/>
              <a:t>. </a:t>
            </a:r>
            <a:r>
              <a:rPr lang="fr-CA" dirty="0" err="1"/>
              <a:t>Etiam</a:t>
            </a:r>
            <a:r>
              <a:rPr lang="fr-CA" dirty="0"/>
              <a:t> porta </a:t>
            </a:r>
            <a:r>
              <a:rPr lang="fr-CA" dirty="0" err="1"/>
              <a:t>sem</a:t>
            </a:r>
            <a:r>
              <a:rPr lang="fr-CA" dirty="0"/>
              <a:t> </a:t>
            </a:r>
            <a:r>
              <a:rPr lang="fr-CA" dirty="0" err="1"/>
              <a:t>malesuada</a:t>
            </a:r>
            <a:r>
              <a:rPr lang="fr-CA" dirty="0"/>
              <a:t> magna</a:t>
            </a:r>
            <a:br>
              <a:rPr lang="fr-CA" dirty="0"/>
            </a:br>
            <a:r>
              <a:rPr lang="fr-CA" dirty="0"/>
              <a:t>mollis </a:t>
            </a:r>
            <a:r>
              <a:rPr lang="fr-CA" dirty="0" err="1"/>
              <a:t>euismod</a:t>
            </a:r>
            <a:r>
              <a:rPr lang="fr-CA" dirty="0"/>
              <a:t>. 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C6D44-25FF-8948-8359-1F6CCD9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4357C-C3F5-454C-8284-EAE014A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2273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Titre et contenu – exemple de mise en page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suspendisse </a:t>
            </a:r>
            <a:r>
              <a:rPr lang="fr-FR" dirty="0" err="1"/>
              <a:t>nulla</a:t>
            </a:r>
            <a:r>
              <a:rPr lang="fr-FR" dirty="0"/>
              <a:t> pretium,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placerat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 ad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. </a:t>
            </a:r>
            <a:r>
              <a:rPr lang="fr-FR" dirty="0" err="1"/>
              <a:t>Nisl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 est,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congue</a:t>
            </a:r>
            <a:r>
              <a:rPr lang="fr-FR" dirty="0"/>
              <a:t>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nunc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, magna </a:t>
            </a:r>
            <a:r>
              <a:rPr lang="fr-FR" dirty="0" err="1"/>
              <a:t>tincidunt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nostra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taciti</a:t>
            </a:r>
            <a:r>
              <a:rPr lang="fr-FR" dirty="0"/>
              <a:t>. </a:t>
            </a:r>
            <a:r>
              <a:rPr lang="fr-FR" dirty="0" err="1"/>
              <a:t>Sociis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in </a:t>
            </a:r>
            <a:r>
              <a:rPr lang="fr-FR" dirty="0" err="1"/>
              <a:t>integer</a:t>
            </a:r>
            <a:r>
              <a:rPr lang="fr-FR" dirty="0"/>
              <a:t>, a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netus</a:t>
            </a:r>
            <a:r>
              <a:rPr lang="fr-FR" dirty="0"/>
              <a:t> non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aliquet</a:t>
            </a:r>
            <a:r>
              <a:rPr lang="fr-FR" dirty="0"/>
              <a:t>,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</a:t>
            </a:r>
            <a:r>
              <a:rPr lang="fr-FR" dirty="0" err="1"/>
              <a:t>sodales</a:t>
            </a:r>
            <a:r>
              <a:rPr lang="fr-FR" dirty="0"/>
              <a:t>.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suspendisse </a:t>
            </a:r>
            <a:r>
              <a:rPr lang="fr-FR" dirty="0" err="1"/>
              <a:t>nulla</a:t>
            </a:r>
            <a:r>
              <a:rPr lang="fr-FR" dirty="0"/>
              <a:t> pretium,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placerat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 ad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. </a:t>
            </a:r>
            <a:r>
              <a:rPr lang="fr-FR" dirty="0" err="1"/>
              <a:t>Nisl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 est,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congue</a:t>
            </a:r>
            <a:r>
              <a:rPr lang="fr-FR" dirty="0"/>
              <a:t> </a:t>
            </a:r>
            <a:r>
              <a:rPr lang="fr-FR" dirty="0" err="1"/>
              <a:t>wisi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nunc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, magna </a:t>
            </a:r>
            <a:r>
              <a:rPr lang="fr-FR" dirty="0" err="1"/>
              <a:t>tincidunt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nostra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taciti</a:t>
            </a:r>
            <a:r>
              <a:rPr lang="fr-FR" dirty="0"/>
              <a:t>. </a:t>
            </a:r>
            <a:r>
              <a:rPr lang="fr-FR" dirty="0" err="1"/>
              <a:t>Sociis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in </a:t>
            </a:r>
            <a:r>
              <a:rPr lang="fr-FR" dirty="0" err="1"/>
              <a:t>integer</a:t>
            </a:r>
            <a:r>
              <a:rPr lang="fr-FR" dirty="0"/>
              <a:t>, a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netus</a:t>
            </a:r>
            <a:r>
              <a:rPr lang="fr-FR" dirty="0"/>
              <a:t> non </a:t>
            </a:r>
            <a:br>
              <a:rPr lang="fr-FR" dirty="0"/>
            </a:b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aliquet</a:t>
            </a:r>
            <a:r>
              <a:rPr lang="fr-FR" dirty="0"/>
              <a:t>,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</a:t>
            </a:r>
            <a:r>
              <a:rPr lang="fr-FR" dirty="0" err="1"/>
              <a:t>sodales</a:t>
            </a:r>
            <a:r>
              <a:rPr lang="fr-FR" dirty="0"/>
              <a:t>. </a:t>
            </a:r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C6D44-25FF-8948-8359-1F6CCD9B3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Titre de présentation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4357C-C3F5-454C-8284-EAE014A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8BEF1-D3AD-E34F-A3B9-A73E884A7AB2}" type="slidenum">
              <a:rPr lang="fr-CA" smtClean="0"/>
              <a:pPr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2391183"/>
      </p:ext>
    </p:extLst>
  </p:cSld>
  <p:clrMapOvr>
    <a:masterClrMapping/>
  </p:clrMapOvr>
</p:sld>
</file>

<file path=ppt/theme/theme1.xml><?xml version="1.0" encoding="utf-8"?>
<a:theme xmlns:a="http://schemas.openxmlformats.org/drawingml/2006/main" name="Centre-du-Québec">
  <a:themeElements>
    <a:clrScheme name="Centre-du-Québec 1">
      <a:dk1>
        <a:sysClr val="windowText" lastClr="000000"/>
      </a:dk1>
      <a:lt1>
        <a:sysClr val="window" lastClr="FFFFFF"/>
      </a:lt1>
      <a:dk2>
        <a:srgbClr val="1A171B"/>
      </a:dk2>
      <a:lt2>
        <a:srgbClr val="E6E6E6"/>
      </a:lt2>
      <a:accent1>
        <a:srgbClr val="FFD500"/>
      </a:accent1>
      <a:accent2>
        <a:srgbClr val="756CAF"/>
      </a:accent2>
      <a:accent3>
        <a:srgbClr val="40A99B"/>
      </a:accent3>
      <a:accent4>
        <a:srgbClr val="E6832E"/>
      </a:accent4>
      <a:accent5>
        <a:srgbClr val="7EAADB"/>
      </a:accent5>
      <a:accent6>
        <a:srgbClr val="7EAF42"/>
      </a:accent6>
      <a:hlink>
        <a:srgbClr val="FFD500"/>
      </a:hlink>
      <a:folHlink>
        <a:srgbClr val="999999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2075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 anchor="t">
        <a:spAutoFit/>
      </a:bodyPr>
      <a:lstStyle>
        <a:defPPr algn="l">
          <a:spcBef>
            <a:spcPts val="600"/>
          </a:spcBef>
          <a:defRPr b="1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{91138AA4-4337-FD4F-BB64-103F548C008B}tf16401369</Template>
  <TotalTime>276</TotalTime>
  <Words>393</Words>
  <Application>Microsoft Macintosh PowerPoint</Application>
  <PresentationFormat>Personnalisé</PresentationFormat>
  <Paragraphs>73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Centre-du-Québec</vt:lpstr>
      <vt:lpstr>Diapositive de titre 01</vt:lpstr>
      <vt:lpstr>Diapositive de titre 02</vt:lpstr>
      <vt:lpstr>Ordre du jour</vt:lpstr>
      <vt:lpstr>1. Séparateur jaune lorem ipsum dolor</vt:lpstr>
      <vt:lpstr>1. Séparateur blanc lorem ipsum dolor</vt:lpstr>
      <vt:lpstr>1. Séparateur noir lorem ipsum dolor</vt:lpstr>
      <vt:lpstr>Titre et contenu</vt:lpstr>
      <vt:lpstr>Titre et contenu – exemple de mise en page</vt:lpstr>
      <vt:lpstr>Titre et contenu – exemple de mise en page</vt:lpstr>
      <vt:lpstr>Titre et 2 contenus – exemple</vt:lpstr>
      <vt:lpstr>Titre, contenu + image – exemple</vt:lpstr>
      <vt:lpstr>Titre seul</vt:lpstr>
      <vt:lpstr>Emphase jaune  lorem ipsum dolor </vt:lpstr>
      <vt:lpstr>Emphase blanc  lorem ipsum dolor </vt:lpstr>
      <vt:lpstr>Emphase noir  lorem ipsum dolor </vt:lpstr>
      <vt:lpstr>Finale Merci</vt:lpstr>
    </vt:vector>
  </TitlesOfParts>
  <Company>Sophie Le Bigot Présentatique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Sophie Le Bigot</dc:creator>
  <cp:lastModifiedBy>Sophie Le Bigot</cp:lastModifiedBy>
  <cp:revision>29</cp:revision>
  <dcterms:created xsi:type="dcterms:W3CDTF">2019-03-05T15:41:53Z</dcterms:created>
  <dcterms:modified xsi:type="dcterms:W3CDTF">2019-03-05T20:19:35Z</dcterms:modified>
</cp:coreProperties>
</file>